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8149-E3E2-4142-8A03-C823AFFDBAE1}" type="datetimeFigureOut">
              <a:rPr lang="es-ES" smtClean="0"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A3F9-AFC9-46AD-9CA9-CF46379AA2B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-129257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rgbClr val="008080"/>
                </a:solidFill>
              </a:rPr>
              <a:t>ANEXO 1</a:t>
            </a:r>
            <a:endParaRPr lang="es-ES" b="1" dirty="0">
              <a:solidFill>
                <a:srgbClr val="008080"/>
              </a:solidFill>
            </a:endParaRPr>
          </a:p>
        </p:txBody>
      </p:sp>
      <p:pic>
        <p:nvPicPr>
          <p:cNvPr id="4" name="3 Imagen" descr="logo-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78" y="250800"/>
            <a:ext cx="788709" cy="850603"/>
          </a:xfrm>
          <a:prstGeom prst="rect">
            <a:avLst/>
          </a:prstGeom>
        </p:spPr>
      </p:pic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816461"/>
              </p:ext>
            </p:extLst>
          </p:nvPr>
        </p:nvGraphicFramePr>
        <p:xfrm>
          <a:off x="611560" y="1287114"/>
          <a:ext cx="8064896" cy="53102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084543">
                <a:tc gridSpan="2"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PUNTOS FUERTES:</a:t>
                      </a:r>
                    </a:p>
                    <a:p>
                      <a:pPr algn="l"/>
                      <a:r>
                        <a:rPr lang="es-ES" sz="1400" dirty="0" smtClean="0"/>
                        <a:t>1º</a:t>
                      </a:r>
                    </a:p>
                    <a:p>
                      <a:pPr algn="l"/>
                      <a:r>
                        <a:rPr lang="es-ES" sz="1400" dirty="0" smtClean="0"/>
                        <a:t>2º</a:t>
                      </a:r>
                    </a:p>
                    <a:p>
                      <a:pPr algn="l"/>
                      <a:r>
                        <a:rPr lang="es-ES" sz="1400" dirty="0" smtClean="0"/>
                        <a:t>3º</a:t>
                      </a:r>
                      <a:endParaRPr lang="es-ES" sz="14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400" dirty="0" smtClean="0"/>
                        <a:t>PUNTOS DÉBILES:</a:t>
                      </a:r>
                    </a:p>
                    <a:p>
                      <a:r>
                        <a:rPr lang="es-ES" sz="1400" dirty="0" smtClean="0"/>
                        <a:t>1º</a:t>
                      </a:r>
                    </a:p>
                    <a:p>
                      <a:r>
                        <a:rPr lang="es-ES" sz="1400" dirty="0" smtClean="0"/>
                        <a:t>2º</a:t>
                      </a:r>
                    </a:p>
                    <a:p>
                      <a:r>
                        <a:rPr lang="es-ES" sz="1400" dirty="0" smtClean="0"/>
                        <a:t>3º</a:t>
                      </a:r>
                      <a:endParaRPr lang="es-ES" sz="1400" b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28367">
                <a:tc gridSpan="2">
                  <a:txBody>
                    <a:bodyPr/>
                    <a:lstStyle/>
                    <a:p>
                      <a:r>
                        <a:rPr lang="es-ES" u="sng" dirty="0" smtClean="0"/>
                        <a:t>MAXIMIZAR</a:t>
                      </a:r>
                      <a:r>
                        <a:rPr lang="es-ES" u="sng" baseline="0" dirty="0" smtClean="0"/>
                        <a:t> FORTALEZAS:</a:t>
                      </a:r>
                      <a:endParaRPr lang="es-ES" u="sng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baseline="0" dirty="0" smtClean="0"/>
                        <a:t>¿CÓMO?</a:t>
                      </a:r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u="sng" dirty="0" smtClean="0"/>
                        <a:t>MINIMIZAR DEBILIDADES: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400" dirty="0" smtClean="0"/>
                        <a:t>¿CÓMO?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62072">
                <a:tc rowSpan="2"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OPORTUNIDADES:</a:t>
                      </a:r>
                    </a:p>
                    <a:p>
                      <a:pPr algn="l"/>
                      <a:r>
                        <a:rPr lang="es-ES" sz="1400" dirty="0" smtClean="0"/>
                        <a:t>1º</a:t>
                      </a:r>
                    </a:p>
                    <a:p>
                      <a:pPr algn="l"/>
                      <a:r>
                        <a:rPr lang="es-ES" sz="1400" dirty="0" smtClean="0"/>
                        <a:t>2º</a:t>
                      </a:r>
                    </a:p>
                    <a:p>
                      <a:pPr algn="l"/>
                      <a:r>
                        <a:rPr lang="es-ES" sz="1400" dirty="0" smtClean="0"/>
                        <a:t>3º</a:t>
                      </a:r>
                      <a:endParaRPr lang="es-E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MAXIMIZAR</a:t>
                      </a:r>
                      <a:r>
                        <a:rPr lang="es-ES" sz="1400" baseline="0" dirty="0" smtClean="0"/>
                        <a:t> OPORTUNIDADES</a:t>
                      </a:r>
                      <a:endParaRPr lang="es-ES" sz="14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UTILIZACIÓN</a:t>
                      </a:r>
                      <a:r>
                        <a:rPr lang="es-ES" sz="1400" baseline="0" dirty="0" smtClean="0"/>
                        <a:t> DE FORTALEZAS PARA MAXIMIZAR OPORTUNIDADES</a:t>
                      </a:r>
                      <a:endParaRPr lang="es-ES" sz="14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CORRECCIÓN DE DEBILIDADES GRACIAS</a:t>
                      </a:r>
                      <a:r>
                        <a:rPr lang="es-ES" sz="1400" baseline="0" dirty="0" smtClean="0"/>
                        <a:t> A OPORTUNIDADES</a:t>
                      </a:r>
                      <a:endParaRPr lang="es-ES" sz="1400" b="1" baseline="0" dirty="0" smtClean="0"/>
                    </a:p>
                  </a:txBody>
                  <a:tcPr anchor="ctr"/>
                </a:tc>
              </a:tr>
              <a:tr h="818677">
                <a:tc v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¿CÓMO?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</a:tr>
              <a:tr h="667411">
                <a:tc rowSpan="2">
                  <a:txBody>
                    <a:bodyPr/>
                    <a:lstStyle/>
                    <a:p>
                      <a:pPr algn="l"/>
                      <a:r>
                        <a:rPr lang="es-ES" sz="1400" dirty="0" smtClean="0"/>
                        <a:t>AMENAZAS:</a:t>
                      </a:r>
                    </a:p>
                    <a:p>
                      <a:pPr algn="l"/>
                      <a:r>
                        <a:rPr lang="es-ES" sz="1400" dirty="0" smtClean="0"/>
                        <a:t>1º</a:t>
                      </a:r>
                    </a:p>
                    <a:p>
                      <a:pPr algn="l"/>
                      <a:r>
                        <a:rPr lang="es-ES" sz="1400" dirty="0" smtClean="0"/>
                        <a:t>2º</a:t>
                      </a:r>
                    </a:p>
                    <a:p>
                      <a:pPr algn="l"/>
                      <a:r>
                        <a:rPr lang="es-ES" sz="1400" dirty="0" smtClean="0"/>
                        <a:t>3º</a:t>
                      </a:r>
                      <a:endParaRPr lang="es-E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MINIMIZAR AMENAZAS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UTILIZAR FORTALEZAS PARA MINIMIZAR AMENAZAS</a:t>
                      </a:r>
                      <a:endParaRPr lang="es-E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MINIMIZAR DEBILIDADES Y AMENAZAS</a:t>
                      </a:r>
                      <a:endParaRPr lang="es-ES" sz="1400" b="1" dirty="0"/>
                    </a:p>
                  </a:txBody>
                  <a:tcPr anchor="ctr"/>
                </a:tc>
              </a:tr>
              <a:tr h="1151498">
                <a:tc v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400" baseline="0" dirty="0" smtClean="0"/>
                        <a:t>¿CÓMO?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s-ES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ANEXO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GRACE</dc:creator>
  <cp:lastModifiedBy>usuario</cp:lastModifiedBy>
  <cp:revision>5</cp:revision>
  <dcterms:created xsi:type="dcterms:W3CDTF">2017-04-28T16:22:00Z</dcterms:created>
  <dcterms:modified xsi:type="dcterms:W3CDTF">2017-07-31T15:27:15Z</dcterms:modified>
</cp:coreProperties>
</file>