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1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8149-E3E2-4142-8A03-C823AFFDBAE1}" type="datetimeFigureOut">
              <a:rPr lang="es-ES" smtClean="0"/>
              <a:t>31/07/2017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A3F9-AFC9-46AD-9CA9-CF46379AA2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8149-E3E2-4142-8A03-C823AFFDBAE1}" type="datetimeFigureOut">
              <a:rPr lang="es-ES" smtClean="0"/>
              <a:t>31/07/2017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A3F9-AFC9-46AD-9CA9-CF46379AA2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8149-E3E2-4142-8A03-C823AFFDBAE1}" type="datetimeFigureOut">
              <a:rPr lang="es-ES" smtClean="0"/>
              <a:t>31/07/2017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A3F9-AFC9-46AD-9CA9-CF46379AA2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8149-E3E2-4142-8A03-C823AFFDBAE1}" type="datetimeFigureOut">
              <a:rPr lang="es-ES" smtClean="0"/>
              <a:t>31/07/2017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A3F9-AFC9-46AD-9CA9-CF46379AA2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8149-E3E2-4142-8A03-C823AFFDBAE1}" type="datetimeFigureOut">
              <a:rPr lang="es-ES" smtClean="0"/>
              <a:t>31/07/2017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A3F9-AFC9-46AD-9CA9-CF46379AA2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8149-E3E2-4142-8A03-C823AFFDBAE1}" type="datetimeFigureOut">
              <a:rPr lang="es-ES" smtClean="0"/>
              <a:t>31/07/2017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A3F9-AFC9-46AD-9CA9-CF46379AA2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8149-E3E2-4142-8A03-C823AFFDBAE1}" type="datetimeFigureOut">
              <a:rPr lang="es-ES" smtClean="0"/>
              <a:t>31/07/2017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A3F9-AFC9-46AD-9CA9-CF46379AA2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8149-E3E2-4142-8A03-C823AFFDBAE1}" type="datetimeFigureOut">
              <a:rPr lang="es-ES" smtClean="0"/>
              <a:t>31/07/2017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A3F9-AFC9-46AD-9CA9-CF46379AA2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8149-E3E2-4142-8A03-C823AFFDBAE1}" type="datetimeFigureOut">
              <a:rPr lang="es-ES" smtClean="0"/>
              <a:t>31/07/2017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A3F9-AFC9-46AD-9CA9-CF46379AA2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8149-E3E2-4142-8A03-C823AFFDBAE1}" type="datetimeFigureOut">
              <a:rPr lang="es-ES" smtClean="0"/>
              <a:t>31/07/2017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A3F9-AFC9-46AD-9CA9-CF46379AA2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8149-E3E2-4142-8A03-C823AFFDBAE1}" type="datetimeFigureOut">
              <a:rPr lang="es-ES" smtClean="0"/>
              <a:t>31/07/2017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A3F9-AFC9-46AD-9CA9-CF46379AA2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08149-E3E2-4142-8A03-C823AFFDBAE1}" type="datetimeFigureOut">
              <a:rPr lang="es-ES" smtClean="0"/>
              <a:t>31/07/2017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FA3F9-AFC9-46AD-9CA9-CF46379AA2B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36104" y="188640"/>
            <a:ext cx="7772400" cy="1470025"/>
          </a:xfrm>
        </p:spPr>
        <p:txBody>
          <a:bodyPr>
            <a:normAutofit/>
          </a:bodyPr>
          <a:lstStyle/>
          <a:p>
            <a:r>
              <a:rPr lang="es-ES" sz="3600" b="1" dirty="0" smtClean="0">
                <a:solidFill>
                  <a:srgbClr val="008080"/>
                </a:solidFill>
              </a:rPr>
              <a:t>ANEXO 3: Marcas </a:t>
            </a:r>
            <a:r>
              <a:rPr lang="es-ES" sz="3600" b="1" dirty="0" err="1" smtClean="0">
                <a:solidFill>
                  <a:srgbClr val="008080"/>
                </a:solidFill>
              </a:rPr>
              <a:t>dermo</a:t>
            </a:r>
            <a:r>
              <a:rPr lang="es-ES" sz="3600" b="1" dirty="0" smtClean="0">
                <a:solidFill>
                  <a:srgbClr val="008080"/>
                </a:solidFill>
              </a:rPr>
              <a:t> capilar</a:t>
            </a:r>
            <a:endParaRPr lang="es-ES" sz="3600" b="1" dirty="0">
              <a:solidFill>
                <a:srgbClr val="008080"/>
              </a:solidFill>
            </a:endParaRPr>
          </a:p>
        </p:txBody>
      </p:sp>
      <p:pic>
        <p:nvPicPr>
          <p:cNvPr id="4" name="3 Imagen" descr="logo-f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1189319" cy="1282651"/>
          </a:xfrm>
          <a:prstGeom prst="rect">
            <a:avLst/>
          </a:prstGeom>
        </p:spPr>
      </p:pic>
      <p:graphicFrame>
        <p:nvGraphicFramePr>
          <p:cNvPr id="8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513647"/>
              </p:ext>
            </p:extLst>
          </p:nvPr>
        </p:nvGraphicFramePr>
        <p:xfrm>
          <a:off x="683568" y="2291412"/>
          <a:ext cx="7686861" cy="30818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98123"/>
                <a:gridCol w="1098123"/>
                <a:gridCol w="1098123"/>
                <a:gridCol w="1098123"/>
                <a:gridCol w="1098123"/>
                <a:gridCol w="1098123"/>
                <a:gridCol w="1098123"/>
              </a:tblGrid>
              <a:tr h="849556">
                <a:tc>
                  <a:txBody>
                    <a:bodyPr/>
                    <a:lstStyle/>
                    <a:p>
                      <a:r>
                        <a:rPr lang="es-ES" sz="1100" baseline="0" dirty="0" smtClean="0"/>
                        <a:t>CUERO CABELLUDO SENSIBLE/PROBLEMAS</a:t>
                      </a:r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dirty="0" smtClean="0"/>
                        <a:t>DERMATOLOGICAS</a:t>
                      </a:r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dirty="0" smtClean="0"/>
                        <a:t>PRINCIPIOS ACTIVOS VEGETALES</a:t>
                      </a:r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dirty="0" smtClean="0"/>
                        <a:t>COSMÉTICA</a:t>
                      </a:r>
                    </a:p>
                    <a:p>
                      <a:r>
                        <a:rPr lang="es-ES" sz="1100" dirty="0" smtClean="0"/>
                        <a:t>SELECTIVA</a:t>
                      </a:r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dirty="0" smtClean="0"/>
                        <a:t>MARCAS PROPIAS (fabricación a terceros)</a:t>
                      </a:r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dirty="0" smtClean="0"/>
                        <a:t>PUBLICITARIAS</a:t>
                      </a:r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dirty="0" smtClean="0"/>
                        <a:t>OTRAS</a:t>
                      </a:r>
                      <a:endParaRPr lang="es-ES" sz="1100" dirty="0"/>
                    </a:p>
                  </a:txBody>
                  <a:tcPr/>
                </a:tc>
              </a:tr>
              <a:tr h="2232248"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ES" sz="1100" baseline="0" dirty="0" smtClean="0"/>
                        <a:t>DUCRAY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ES" sz="1100" baseline="0" dirty="0" smtClean="0"/>
                        <a:t>ISDIN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ES" sz="1100" baseline="0" dirty="0" smtClean="0"/>
                        <a:t>BIODERMA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s-ES" sz="11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DERCOS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GENOVE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s-ES" sz="11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APIVITA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KLORANE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OMA GERTRUDE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NATURA SIBERICA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WELEDA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s-ES" sz="11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SENSILIS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s-ES" sz="11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s-ES" sz="11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NURAFARM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MI REBOTICA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PARABOTICA</a:t>
                      </a:r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PILEXIL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DERCOS</a:t>
                      </a:r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HIDROTE-LIAL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INTERAPO-TECK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MUSSVITAL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TH PHARMA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FARLINE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s-ES" sz="11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s-E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4 CuadroTexto"/>
          <p:cNvSpPr txBox="1"/>
          <p:nvPr/>
        </p:nvSpPr>
        <p:spPr>
          <a:xfrm>
            <a:off x="3563888" y="4607550"/>
            <a:ext cx="864096" cy="2616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100" dirty="0" smtClean="0"/>
              <a:t>PHYTO</a:t>
            </a:r>
            <a:endParaRPr lang="es-ES" sz="1100" dirty="0"/>
          </a:p>
        </p:txBody>
      </p:sp>
      <p:sp>
        <p:nvSpPr>
          <p:cNvPr id="10" name="5 CuadroTexto"/>
          <p:cNvSpPr txBox="1"/>
          <p:nvPr/>
        </p:nvSpPr>
        <p:spPr>
          <a:xfrm>
            <a:off x="3275856" y="4967590"/>
            <a:ext cx="1368152" cy="2616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100" dirty="0" smtClean="0"/>
              <a:t>RENÉ FURTERER</a:t>
            </a:r>
            <a:endParaRPr lang="es-E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52</Words>
  <Application>Microsoft Office PowerPoint</Application>
  <PresentationFormat>Presentación en pantalla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ANEXO 3: Marcas dermo capilar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GRACE</dc:creator>
  <cp:lastModifiedBy>usuario</cp:lastModifiedBy>
  <cp:revision>10</cp:revision>
  <dcterms:created xsi:type="dcterms:W3CDTF">2017-04-28T16:22:00Z</dcterms:created>
  <dcterms:modified xsi:type="dcterms:W3CDTF">2017-07-31T15:29:53Z</dcterms:modified>
</cp:coreProperties>
</file>